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Nunito" panose="00000500000000000000" pitchFamily="2" charset="0"/>
      <p:regular r:id="rId17"/>
      <p:bold r:id="rId18"/>
      <p:italic r:id="rId19"/>
      <p:boldItalic r:id="rId20"/>
    </p:embeddedFont>
    <p:embeddedFont>
      <p:font typeface="Palanquin" panose="020B0004020203020204" pitchFamily="34" charset="0"/>
      <p:regular r:id="rId21"/>
      <p:bold r:id="rId22"/>
    </p:embeddedFont>
    <p:embeddedFont>
      <p:font typeface="Palanquin Dark SemiBold" panose="020B0704020203020204" pitchFamily="34" charset="0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83030A-2391-4E37-889B-099CBD50CB61}" v="21" dt="2021-09-06T11:47:23.5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8261" autoAdjust="0"/>
  </p:normalViewPr>
  <p:slideViewPr>
    <p:cSldViewPr snapToGrid="0">
      <p:cViewPr varScale="1">
        <p:scale>
          <a:sx n="85" d="100"/>
          <a:sy n="85" d="100"/>
        </p:scale>
        <p:origin x="145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11.fntdata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 Salisbury" userId="b64cd180-038e-4743-8e05-afde79732230" providerId="ADAL" clId="{5983030A-2391-4E37-889B-099CBD50CB61}"/>
    <pc:docChg chg="custSel modSld">
      <pc:chgData name="Kat Salisbury" userId="b64cd180-038e-4743-8e05-afde79732230" providerId="ADAL" clId="{5983030A-2391-4E37-889B-099CBD50CB61}" dt="2021-09-07T08:17:44.465" v="626" actId="20577"/>
      <pc:docMkLst>
        <pc:docMk/>
      </pc:docMkLst>
      <pc:sldChg chg="modSp mod modNotesTx">
        <pc:chgData name="Kat Salisbury" userId="b64cd180-038e-4743-8e05-afde79732230" providerId="ADAL" clId="{5983030A-2391-4E37-889B-099CBD50CB61}" dt="2021-09-07T08:17:44.465" v="626" actId="20577"/>
        <pc:sldMkLst>
          <pc:docMk/>
          <pc:sldMk cId="868589891" sldId="256"/>
        </pc:sldMkLst>
        <pc:spChg chg="mod">
          <ac:chgData name="Kat Salisbury" userId="b64cd180-038e-4743-8e05-afde79732230" providerId="ADAL" clId="{5983030A-2391-4E37-889B-099CBD50CB61}" dt="2021-09-07T08:17:44.465" v="626" actId="20577"/>
          <ac:spMkLst>
            <pc:docMk/>
            <pc:sldMk cId="868589891" sldId="256"/>
            <ac:spMk id="2" creationId="{E20E66B1-EE11-46E8-9D2F-388E12025E3A}"/>
          </ac:spMkLst>
        </pc:spChg>
        <pc:spChg chg="mod">
          <ac:chgData name="Kat Salisbury" userId="b64cd180-038e-4743-8e05-afde79732230" providerId="ADAL" clId="{5983030A-2391-4E37-889B-099CBD50CB61}" dt="2021-09-06T11:25:17.602" v="40" actId="20577"/>
          <ac:spMkLst>
            <pc:docMk/>
            <pc:sldMk cId="868589891" sldId="256"/>
            <ac:spMk id="3" creationId="{387BD2A7-BC2A-4300-AFBB-8B3304D19C99}"/>
          </ac:spMkLst>
        </pc:spChg>
        <pc:spChg chg="mod">
          <ac:chgData name="Kat Salisbury" userId="b64cd180-038e-4743-8e05-afde79732230" providerId="ADAL" clId="{5983030A-2391-4E37-889B-099CBD50CB61}" dt="2021-09-06T11:24:54.346" v="1" actId="20577"/>
          <ac:spMkLst>
            <pc:docMk/>
            <pc:sldMk cId="868589891" sldId="256"/>
            <ac:spMk id="4" creationId="{77616F28-871B-42AE-8B42-15273F2FB254}"/>
          </ac:spMkLst>
        </pc:spChg>
      </pc:sldChg>
      <pc:sldChg chg="addSp delSp modSp mod modAnim">
        <pc:chgData name="Kat Salisbury" userId="b64cd180-038e-4743-8e05-afde79732230" providerId="ADAL" clId="{5983030A-2391-4E37-889B-099CBD50CB61}" dt="2021-09-06T11:29:40.786" v="488" actId="1076"/>
        <pc:sldMkLst>
          <pc:docMk/>
          <pc:sldMk cId="2029177982" sldId="257"/>
        </pc:sldMkLst>
        <pc:spChg chg="mod">
          <ac:chgData name="Kat Salisbury" userId="b64cd180-038e-4743-8e05-afde79732230" providerId="ADAL" clId="{5983030A-2391-4E37-889B-099CBD50CB61}" dt="2021-09-06T11:25:26.650" v="69" actId="20577"/>
          <ac:spMkLst>
            <pc:docMk/>
            <pc:sldMk cId="2029177982" sldId="257"/>
            <ac:spMk id="2" creationId="{236B04E1-0535-4D08-97CE-B5DBA22C90C9}"/>
          </ac:spMkLst>
        </pc:spChg>
        <pc:spChg chg="add mod">
          <ac:chgData name="Kat Salisbury" userId="b64cd180-038e-4743-8e05-afde79732230" providerId="ADAL" clId="{5983030A-2391-4E37-889B-099CBD50CB61}" dt="2021-09-06T11:29:38.043" v="487" actId="1076"/>
          <ac:spMkLst>
            <pc:docMk/>
            <pc:sldMk cId="2029177982" sldId="257"/>
            <ac:spMk id="3" creationId="{43EF02F2-FC6C-46FB-BB11-9DFF3A05D7AE}"/>
          </ac:spMkLst>
        </pc:spChg>
        <pc:spChg chg="mod">
          <ac:chgData name="Kat Salisbury" userId="b64cd180-038e-4743-8e05-afde79732230" providerId="ADAL" clId="{5983030A-2391-4E37-889B-099CBD50CB61}" dt="2021-09-06T11:26:26.828" v="159" actId="20577"/>
          <ac:spMkLst>
            <pc:docMk/>
            <pc:sldMk cId="2029177982" sldId="257"/>
            <ac:spMk id="10" creationId="{B3740348-AD6B-4C49-9DBA-E4B23586AF2F}"/>
          </ac:spMkLst>
        </pc:spChg>
        <pc:spChg chg="mod">
          <ac:chgData name="Kat Salisbury" userId="b64cd180-038e-4743-8e05-afde79732230" providerId="ADAL" clId="{5983030A-2391-4E37-889B-099CBD50CB61}" dt="2021-09-06T11:27:23.953" v="292" actId="14100"/>
          <ac:spMkLst>
            <pc:docMk/>
            <pc:sldMk cId="2029177982" sldId="257"/>
            <ac:spMk id="11" creationId="{CA11A21C-70FD-4FE4-B683-26B922B4E0C4}"/>
          </ac:spMkLst>
        </pc:spChg>
        <pc:grpChg chg="del">
          <ac:chgData name="Kat Salisbury" userId="b64cd180-038e-4743-8e05-afde79732230" providerId="ADAL" clId="{5983030A-2391-4E37-889B-099CBD50CB61}" dt="2021-09-06T11:25:43.851" v="70" actId="478"/>
          <ac:grpSpMkLst>
            <pc:docMk/>
            <pc:sldMk cId="2029177982" sldId="257"/>
            <ac:grpSpMk id="19" creationId="{23FB836A-A7B7-413F-BBCD-9D34ADB74A0F}"/>
          </ac:grpSpMkLst>
        </pc:grpChg>
        <pc:picChg chg="add mod">
          <ac:chgData name="Kat Salisbury" userId="b64cd180-038e-4743-8e05-afde79732230" providerId="ADAL" clId="{5983030A-2391-4E37-889B-099CBD50CB61}" dt="2021-09-06T11:29:40.786" v="488" actId="1076"/>
          <ac:picMkLst>
            <pc:docMk/>
            <pc:sldMk cId="2029177982" sldId="257"/>
            <ac:picMk id="20" creationId="{BBFDCBE4-9359-4804-A29E-7669A323C65B}"/>
          </ac:picMkLst>
        </pc:picChg>
      </pc:sldChg>
      <pc:sldChg chg="addSp delSp modSp mod delAnim modAnim">
        <pc:chgData name="Kat Salisbury" userId="b64cd180-038e-4743-8e05-afde79732230" providerId="ADAL" clId="{5983030A-2391-4E37-889B-099CBD50CB61}" dt="2021-09-06T11:47:23.577" v="622"/>
        <pc:sldMkLst>
          <pc:docMk/>
          <pc:sldMk cId="4252841567" sldId="258"/>
        </pc:sldMkLst>
        <pc:spChg chg="mod">
          <ac:chgData name="Kat Salisbury" userId="b64cd180-038e-4743-8e05-afde79732230" providerId="ADAL" clId="{5983030A-2391-4E37-889B-099CBD50CB61}" dt="2021-09-06T11:30:42.945" v="566" actId="20577"/>
          <ac:spMkLst>
            <pc:docMk/>
            <pc:sldMk cId="4252841567" sldId="258"/>
            <ac:spMk id="2" creationId="{236B04E1-0535-4D08-97CE-B5DBA22C90C9}"/>
          </ac:spMkLst>
        </pc:spChg>
        <pc:spChg chg="del">
          <ac:chgData name="Kat Salisbury" userId="b64cd180-038e-4743-8e05-afde79732230" providerId="ADAL" clId="{5983030A-2391-4E37-889B-099CBD50CB61}" dt="2021-09-06T11:29:55.623" v="489" actId="478"/>
          <ac:spMkLst>
            <pc:docMk/>
            <pc:sldMk cId="4252841567" sldId="258"/>
            <ac:spMk id="7" creationId="{9BFCA35C-A8E9-4A22-AB4F-E34FC2420526}"/>
          </ac:spMkLst>
        </pc:spChg>
        <pc:spChg chg="del">
          <ac:chgData name="Kat Salisbury" userId="b64cd180-038e-4743-8e05-afde79732230" providerId="ADAL" clId="{5983030A-2391-4E37-889B-099CBD50CB61}" dt="2021-09-06T11:30:12.228" v="495" actId="478"/>
          <ac:spMkLst>
            <pc:docMk/>
            <pc:sldMk cId="4252841567" sldId="258"/>
            <ac:spMk id="8" creationId="{519E2301-F38E-4D6A-89DD-3CA2BADF59F9}"/>
          </ac:spMkLst>
        </pc:spChg>
        <pc:spChg chg="del">
          <ac:chgData name="Kat Salisbury" userId="b64cd180-038e-4743-8e05-afde79732230" providerId="ADAL" clId="{5983030A-2391-4E37-889B-099CBD50CB61}" dt="2021-09-06T11:30:13.458" v="496" actId="478"/>
          <ac:spMkLst>
            <pc:docMk/>
            <pc:sldMk cId="4252841567" sldId="258"/>
            <ac:spMk id="10" creationId="{0218A75B-881C-453C-B0A3-0A9225C278B0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1" creationId="{4AC2F51F-0794-45FA-8284-FD86B07B9F55}"/>
          </ac:spMkLst>
        </pc:spChg>
        <pc:spChg chg="del">
          <ac:chgData name="Kat Salisbury" userId="b64cd180-038e-4743-8e05-afde79732230" providerId="ADAL" clId="{5983030A-2391-4E37-889B-099CBD50CB61}" dt="2021-09-06T11:30:14.358" v="497" actId="478"/>
          <ac:spMkLst>
            <pc:docMk/>
            <pc:sldMk cId="4252841567" sldId="258"/>
            <ac:spMk id="11" creationId="{DBCE8F33-3CA7-4A2E-8178-BEB7B87A4D69}"/>
          </ac:spMkLst>
        </pc:spChg>
        <pc:spChg chg="del">
          <ac:chgData name="Kat Salisbury" userId="b64cd180-038e-4743-8e05-afde79732230" providerId="ADAL" clId="{5983030A-2391-4E37-889B-099CBD50CB61}" dt="2021-09-06T11:30:15.175" v="498" actId="478"/>
          <ac:spMkLst>
            <pc:docMk/>
            <pc:sldMk cId="4252841567" sldId="258"/>
            <ac:spMk id="12" creationId="{A5BF9725-0D69-4C97-9018-EAAA526C2D86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2" creationId="{EF1D5C37-9443-47C7-9CD3-F3BD93EB460E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3" creationId="{43E56C90-130A-4CC1-A588-EF979CDC3DBA}"/>
          </ac:spMkLst>
        </pc:spChg>
        <pc:spChg chg="del">
          <ac:chgData name="Kat Salisbury" userId="b64cd180-038e-4743-8e05-afde79732230" providerId="ADAL" clId="{5983030A-2391-4E37-889B-099CBD50CB61}" dt="2021-09-06T11:30:16.088" v="499" actId="478"/>
          <ac:spMkLst>
            <pc:docMk/>
            <pc:sldMk cId="4252841567" sldId="258"/>
            <ac:spMk id="13" creationId="{806234F2-A32F-414D-8CBD-F37E239D4B43}"/>
          </ac:spMkLst>
        </pc:spChg>
        <pc:spChg chg="mod">
          <ac:chgData name="Kat Salisbury" userId="b64cd180-038e-4743-8e05-afde79732230" providerId="ADAL" clId="{5983030A-2391-4E37-889B-099CBD50CB61}" dt="2021-09-06T11:30:29.156" v="556" actId="20577"/>
          <ac:spMkLst>
            <pc:docMk/>
            <pc:sldMk cId="4252841567" sldId="258"/>
            <ac:spMk id="14" creationId="{5C37A3EB-D277-4233-99B9-F797717C8F63}"/>
          </ac:spMkLst>
        </pc:spChg>
        <pc:spChg chg="add mod">
          <ac:chgData name="Kat Salisbury" userId="b64cd180-038e-4743-8e05-afde79732230" providerId="ADAL" clId="{5983030A-2391-4E37-889B-099CBD50CB61}" dt="2021-09-06T11:29:57.122" v="490"/>
          <ac:spMkLst>
            <pc:docMk/>
            <pc:sldMk cId="4252841567" sldId="258"/>
            <ac:spMk id="15" creationId="{2ECF8E81-5CEF-4691-8591-4A86AA1C3A37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6" creationId="{3738CE73-FBC1-404A-B405-7C4BAFBF0922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7" creationId="{A35E6B12-08E2-4F4A-ADA2-8F3A3D4CB048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18" creationId="{B3B26EB0-FD2B-4BC0-AEEE-8DE5F6F4E6D7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20" creationId="{947FB0C1-4F9A-486D-8B64-2CD244B336F1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21" creationId="{12DEF5AE-C0D6-4CF6-9B2E-F32D0DAAF7C5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22" creationId="{E82EE00A-36E4-4610-897C-D4D7B4467B87}"/>
          </ac:spMkLst>
        </pc:spChg>
        <pc:spChg chg="mod">
          <ac:chgData name="Kat Salisbury" userId="b64cd180-038e-4743-8e05-afde79732230" providerId="ADAL" clId="{5983030A-2391-4E37-889B-099CBD50CB61}" dt="2021-09-06T11:47:23.577" v="622"/>
          <ac:spMkLst>
            <pc:docMk/>
            <pc:sldMk cId="4252841567" sldId="258"/>
            <ac:spMk id="23" creationId="{8C031436-76F2-4674-89C8-0D7316F8C3D3}"/>
          </ac:spMkLst>
        </pc:spChg>
        <pc:grpChg chg="add mod">
          <ac:chgData name="Kat Salisbury" userId="b64cd180-038e-4743-8e05-afde79732230" providerId="ADAL" clId="{5983030A-2391-4E37-889B-099CBD50CB61}" dt="2021-09-06T11:47:23.577" v="622"/>
          <ac:grpSpMkLst>
            <pc:docMk/>
            <pc:sldMk cId="4252841567" sldId="258"/>
            <ac:grpSpMk id="10" creationId="{E0353097-0273-4B52-82F4-E39D92801CFA}"/>
          </ac:grpSpMkLst>
        </pc:grpChg>
        <pc:picChg chg="add mod">
          <ac:chgData name="Kat Salisbury" userId="b64cd180-038e-4743-8e05-afde79732230" providerId="ADAL" clId="{5983030A-2391-4E37-889B-099CBD50CB61}" dt="2021-09-06T11:38:07.745" v="587" actId="1076"/>
          <ac:picMkLst>
            <pc:docMk/>
            <pc:sldMk cId="4252841567" sldId="258"/>
            <ac:picMk id="9" creationId="{7DE83D61-F4D7-40EF-97B9-A00D4FA0E32A}"/>
          </ac:picMkLst>
        </pc:picChg>
        <pc:picChg chg="add del mod">
          <ac:chgData name="Kat Salisbury" userId="b64cd180-038e-4743-8e05-afde79732230" providerId="ADAL" clId="{5983030A-2391-4E37-889B-099CBD50CB61}" dt="2021-09-06T11:37:01.894" v="573" actId="478"/>
          <ac:picMkLst>
            <pc:docMk/>
            <pc:sldMk cId="4252841567" sldId="258"/>
            <ac:picMk id="16" creationId="{6B9712AF-85A5-44BA-BA62-C7FB527165F5}"/>
          </ac:picMkLst>
        </pc:picChg>
        <pc:picChg chg="add del mod">
          <ac:chgData name="Kat Salisbury" userId="b64cd180-038e-4743-8e05-afde79732230" providerId="ADAL" clId="{5983030A-2391-4E37-889B-099CBD50CB61}" dt="2021-09-06T11:37:30.187" v="575" actId="478"/>
          <ac:picMkLst>
            <pc:docMk/>
            <pc:sldMk cId="4252841567" sldId="258"/>
            <ac:picMk id="17" creationId="{908F5228-9CB5-4C85-AD14-E20119A439D1}"/>
          </ac:picMkLst>
        </pc:picChg>
        <pc:picChg chg="add mod">
          <ac:chgData name="Kat Salisbury" userId="b64cd180-038e-4743-8e05-afde79732230" providerId="ADAL" clId="{5983030A-2391-4E37-889B-099CBD50CB61}" dt="2021-09-06T11:38:06.082" v="586" actId="1076"/>
          <ac:picMkLst>
            <pc:docMk/>
            <pc:sldMk cId="4252841567" sldId="258"/>
            <ac:picMk id="19" creationId="{1A4A5BA3-23E6-4ADD-9D0B-6F368A0AF932}"/>
          </ac:picMkLst>
        </pc:picChg>
      </pc:sldChg>
      <pc:sldChg chg="addSp delSp modSp mod">
        <pc:chgData name="Kat Salisbury" userId="b64cd180-038e-4743-8e05-afde79732230" providerId="ADAL" clId="{5983030A-2391-4E37-889B-099CBD50CB61}" dt="2021-09-06T11:39:37.972" v="590"/>
        <pc:sldMkLst>
          <pc:docMk/>
          <pc:sldMk cId="3945840745" sldId="259"/>
        </pc:sldMkLst>
        <pc:spChg chg="mod">
          <ac:chgData name="Kat Salisbury" userId="b64cd180-038e-4743-8e05-afde79732230" providerId="ADAL" clId="{5983030A-2391-4E37-889B-099CBD50CB61}" dt="2021-09-06T11:39:37.972" v="590"/>
          <ac:spMkLst>
            <pc:docMk/>
            <pc:sldMk cId="3945840745" sldId="259"/>
            <ac:spMk id="2" creationId="{236B04E1-0535-4D08-97CE-B5DBA22C90C9}"/>
          </ac:spMkLst>
        </pc:spChg>
        <pc:spChg chg="del">
          <ac:chgData name="Kat Salisbury" userId="b64cd180-038e-4743-8e05-afde79732230" providerId="ADAL" clId="{5983030A-2391-4E37-889B-099CBD50CB61}" dt="2021-09-06T11:29:59.876" v="491" actId="478"/>
          <ac:spMkLst>
            <pc:docMk/>
            <pc:sldMk cId="3945840745" sldId="259"/>
            <ac:spMk id="7" creationId="{2E7B7364-2FB1-4538-BC7E-542B42FB0ECB}"/>
          </ac:spMkLst>
        </pc:spChg>
        <pc:spChg chg="add mod">
          <ac:chgData name="Kat Salisbury" userId="b64cd180-038e-4743-8e05-afde79732230" providerId="ADAL" clId="{5983030A-2391-4E37-889B-099CBD50CB61}" dt="2021-09-06T11:30:00.675" v="492"/>
          <ac:spMkLst>
            <pc:docMk/>
            <pc:sldMk cId="3945840745" sldId="259"/>
            <ac:spMk id="11" creationId="{FC864171-DD7E-4A51-A4BD-E038D6A392B3}"/>
          </ac:spMkLst>
        </pc:spChg>
        <pc:picChg chg="mod">
          <ac:chgData name="Kat Salisbury" userId="b64cd180-038e-4743-8e05-afde79732230" providerId="ADAL" clId="{5983030A-2391-4E37-889B-099CBD50CB61}" dt="2021-09-06T11:39:19.930" v="589"/>
          <ac:picMkLst>
            <pc:docMk/>
            <pc:sldMk cId="3945840745" sldId="259"/>
            <ac:picMk id="9" creationId="{A26B6940-9CC9-420B-A704-3DCD67925E6D}"/>
          </ac:picMkLst>
        </pc:picChg>
      </pc:sldChg>
      <pc:sldChg chg="addSp delSp modSp mod">
        <pc:chgData name="Kat Salisbury" userId="b64cd180-038e-4743-8e05-afde79732230" providerId="ADAL" clId="{5983030A-2391-4E37-889B-099CBD50CB61}" dt="2021-09-06T11:41:14.551" v="592" actId="14826"/>
        <pc:sldMkLst>
          <pc:docMk/>
          <pc:sldMk cId="3098098252" sldId="260"/>
        </pc:sldMkLst>
        <pc:spChg chg="del">
          <ac:chgData name="Kat Salisbury" userId="b64cd180-038e-4743-8e05-afde79732230" providerId="ADAL" clId="{5983030A-2391-4E37-889B-099CBD50CB61}" dt="2021-09-06T11:30:03.045" v="493" actId="478"/>
          <ac:spMkLst>
            <pc:docMk/>
            <pc:sldMk cId="3098098252" sldId="260"/>
            <ac:spMk id="7" creationId="{9A3034D1-9D20-4C8A-8E65-AF1CA6705D2E}"/>
          </ac:spMkLst>
        </pc:spChg>
        <pc:spChg chg="add mod">
          <ac:chgData name="Kat Salisbury" userId="b64cd180-038e-4743-8e05-afde79732230" providerId="ADAL" clId="{5983030A-2391-4E37-889B-099CBD50CB61}" dt="2021-09-06T11:30:03.756" v="494"/>
          <ac:spMkLst>
            <pc:docMk/>
            <pc:sldMk cId="3098098252" sldId="260"/>
            <ac:spMk id="11" creationId="{010CC320-EDD1-4913-849D-237C22C64414}"/>
          </ac:spMkLst>
        </pc:spChg>
        <pc:picChg chg="mod">
          <ac:chgData name="Kat Salisbury" userId="b64cd180-038e-4743-8e05-afde79732230" providerId="ADAL" clId="{5983030A-2391-4E37-889B-099CBD50CB61}" dt="2021-09-06T11:40:32.396" v="591" actId="14826"/>
          <ac:picMkLst>
            <pc:docMk/>
            <pc:sldMk cId="3098098252" sldId="260"/>
            <ac:picMk id="12" creationId="{CE52DD0E-1EDD-4FDB-81E3-2A6559DCF950}"/>
          </ac:picMkLst>
        </pc:picChg>
        <pc:picChg chg="mod">
          <ac:chgData name="Kat Salisbury" userId="b64cd180-038e-4743-8e05-afde79732230" providerId="ADAL" clId="{5983030A-2391-4E37-889B-099CBD50CB61}" dt="2021-09-06T11:41:14.551" v="592" actId="14826"/>
          <ac:picMkLst>
            <pc:docMk/>
            <pc:sldMk cId="3098098252" sldId="260"/>
            <ac:picMk id="14" creationId="{B4AD62BA-4A4E-4F41-85BF-25AFFAB5A72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92CF4-50B4-4438-8160-E958580B57B5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421D8-048C-4C50-A919-9F78C00D10D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Revision of Previous Learning</a:t>
            </a:r>
          </a:p>
          <a:p>
            <a:endParaRPr lang="en-GB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14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Nunit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Introduce the learning focus and the spelling word list. Go through each word, discuss it’s meaning and read them out loud, allowing the children to do the same.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Nunito" panose="000005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2095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activity and allow the children time to complete it either independently or with a partner. Allow time for children to feedback.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08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Complete the online quiz as a class.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25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Introduce the follow-up resources and complete them across the week according to your spelling session timetable. Set the quiz as a 2Do to allow the children to return to it independently.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421D8-048C-4C50-A919-9F78C00D10D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324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1B8E6-B67F-4EFC-A3C5-BB02E4A19E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67F624-9536-4526-9E46-37E06E0178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BD8F-EDA7-496C-B236-D04EDCBB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9F552-89BE-4385-89F3-4A10B31A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C419C-1437-416B-B183-F95FE8249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11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51B7-D811-436B-B8DB-76A544672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7092C-344B-46D5-A695-1888A05108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6D33C-E464-4081-872C-4CF14F829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ADA7F-52DE-4EC3-B3AC-E02BC2154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36AD-A2E2-4368-98DD-EA5DB3EB8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86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400188-0615-4E20-90EC-D6F183B4A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61763-A88B-4B2A-8862-913DEC71E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388EF-317A-4E5A-B3F2-DB9DEF89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73E8D-B974-478A-B2DA-CB0AE624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B5FEC-46C9-450D-9ED0-4BC60A45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117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EB2E6-54A0-41A0-9FFA-BCFD7D83F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34515-4003-4C9C-B272-92D06A1C9F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E4B43-C9CE-4363-A03B-DD198B2E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2FE96-ECE6-4FEF-A9BD-1619B245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E6717-EAE9-4E4F-BC85-DF778082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75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76E90-7C2C-43CA-A788-F2B752EBA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34339-8064-4F5F-9CB2-3F4BE477D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7920B-999D-4572-8323-F9A04F681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2D174-D636-44FA-B4AF-667C720C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0B7EE-44C7-4198-B5E7-45B50034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15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82D07-D4D3-48D6-8075-57FF230D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477DB-9DBB-4002-8A41-10B1D73CA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0CDEB4-A4A1-458E-993D-14049DBB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96A3BF-7304-43E5-9A78-DE00AC204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A0AE6E-65F4-4730-9747-DB4A1FBA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2588D-2020-40C3-B11E-C4EA6608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86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ECE40-354B-4AEF-BA97-D744D98C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97CF7-DACC-4EEC-8643-6F5F15240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6E172-B8C3-48EF-B158-F678A23D80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F2A59-1AF8-4BB8-917F-930E9186FD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CB6DBE-8825-48A9-B400-3DAF15B9E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506FE4-3CA2-4FDC-BB9E-A9058F1A0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2A6F0B-82FD-4D2C-AE4E-C08826011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2CE329-0C7E-4E6B-B603-4600371FB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11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85680-2A71-4EDC-8498-C20FE5A9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F8526-1331-4487-8FDD-F5CD36C9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4D25FC-63E1-4813-8392-917D61432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15D6D-CD8D-471E-AEF3-56FBF7F4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14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D0135-9252-4C24-B5A1-570035634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2CE995-676C-4F46-A7CC-3E65C4B3B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4D387B-18E9-4232-94ED-A30DA4D0D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83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D261B-419C-4345-898B-512B4DED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49CEA-A93C-4B0B-820C-091E06911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125EC-49D4-4D9A-A0CD-C13B95E9F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4DE6D-A481-40F4-8C4C-C8169ED49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A2C54-F8C1-4587-9343-AF7D514C4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DC779-21DB-436B-9927-7B4FDF3D4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43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233CD-D346-4AE1-BD4F-3DC39A91B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4486D8-4C82-428D-8755-3E9C83101D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7F9A21-9D2B-43A0-9E84-BB3AE1CE6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2EAD74-D833-41FD-B752-F6E5F9E2B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01212-DFDC-4063-A7BD-A05D2868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C2A23-05F0-45FA-B92F-33712009D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31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84367-756C-45B9-BB01-10E0FDF1D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EE170-561C-4181-9BD1-FC93F589C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90084-6C5C-4E6F-AE78-5FD4DE891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1CAF9-9019-4E72-9BCD-FE2770F43938}" type="datetimeFigureOut">
              <a:rPr lang="en-GB" smtClean="0"/>
              <a:t>08/11/2021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A0EA2-8755-4225-80E5-109EA9D625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F7392-578D-49DE-AEF7-07C4B06F3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0191A-A524-4ACF-BFDF-A0B774A1BD1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3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hyperlink" Target="https://www.purplemash.com/app/diyjs/y2_Term1_Week1_Week_a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rplemash.com/app/guides/Spelling_Y2_Term1_Week1_LSCWC_au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purplemash.com/app/guides/Spelling_Y2_Term1_Week1_Dictation_a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rplemash.com/app/diyjs/y2_Term1_Week1_Week_au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0B9415-FB6B-4306-A8CF-3833B05C74F0}"/>
              </a:ext>
            </a:extLst>
          </p:cNvPr>
          <p:cNvSpPr/>
          <p:nvPr/>
        </p:nvSpPr>
        <p:spPr>
          <a:xfrm>
            <a:off x="4322174" y="0"/>
            <a:ext cx="7869826" cy="6857999"/>
          </a:xfrm>
          <a:prstGeom prst="rect">
            <a:avLst/>
          </a:prstGeom>
          <a:solidFill>
            <a:srgbClr val="8E2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5" name="Graphic 63">
            <a:extLst>
              <a:ext uri="{FF2B5EF4-FFF2-40B4-BE49-F238E27FC236}">
                <a16:creationId xmlns:a16="http://schemas.microsoft.com/office/drawing/2014/main" id="{9BC05247-EC89-4E18-AAC7-769930391E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524"/>
            <a:ext cx="4505325" cy="68675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E66B1-EE11-46E8-9D2F-388E12025E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9676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Year 2: Term 1 Week 1</a:t>
            </a:r>
            <a:endParaRPr lang="en-GB" sz="4000" dirty="0">
              <a:solidFill>
                <a:schemeClr val="bg1"/>
              </a:solidFill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BD2A7-BC2A-4300-AFBB-8B3304D19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Revision of Previous Learning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16F28-871B-42AE-8B42-15273F2FB254}"/>
              </a:ext>
            </a:extLst>
          </p:cNvPr>
          <p:cNvSpPr txBox="1"/>
          <p:nvPr/>
        </p:nvSpPr>
        <p:spPr>
          <a:xfrm>
            <a:off x="7472784" y="270098"/>
            <a:ext cx="4251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Spelling Resources – Year 2 Term 1</a:t>
            </a:r>
          </a:p>
        </p:txBody>
      </p:sp>
    </p:spTree>
    <p:extLst>
      <p:ext uri="{BB962C8B-B14F-4D97-AF65-F5344CB8AC3E}">
        <p14:creationId xmlns:p14="http://schemas.microsoft.com/office/powerpoint/2010/main" val="868589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05" y="265539"/>
            <a:ext cx="10932695" cy="793993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Learning Focus: Revision of Previous Learning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2</a:t>
            </a:r>
            <a:endParaRPr lang="en-GB" sz="1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740348-AD6B-4C49-9DBA-E4B23586AF2F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annoy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dream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cried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instead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summer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blackberry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moon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hutch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fresher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sketch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A11A21C-70FD-4FE4-B683-26B922B4E0C4}"/>
              </a:ext>
            </a:extLst>
          </p:cNvPr>
          <p:cNvSpPr/>
          <p:nvPr/>
        </p:nvSpPr>
        <p:spPr>
          <a:xfrm>
            <a:off x="421105" y="1397263"/>
            <a:ext cx="8305206" cy="1935484"/>
          </a:xfrm>
          <a:prstGeom prst="roundRect">
            <a:avLst/>
          </a:prstGeom>
          <a:gradFill flip="none" rotWithShape="1">
            <a:gsLst>
              <a:gs pos="0">
                <a:srgbClr val="8E24AA">
                  <a:tint val="66000"/>
                  <a:satMod val="160000"/>
                </a:srgbClr>
              </a:gs>
              <a:gs pos="50000">
                <a:srgbClr val="8E24AA">
                  <a:tint val="44500"/>
                  <a:satMod val="160000"/>
                </a:srgbClr>
              </a:gs>
              <a:gs pos="100000">
                <a:srgbClr val="8E24AA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Nunito" panose="00000500000000000000" pitchFamily="2" charset="0"/>
              </a:rPr>
              <a:t>This week’s words follow different patterns and rules which you learnt in Year 1.</a:t>
            </a:r>
            <a:endParaRPr lang="en-GB" sz="3200" b="1" dirty="0">
              <a:solidFill>
                <a:schemeClr val="tx1"/>
              </a:solidFill>
              <a:latin typeface="Nunito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EF02F2-FC6C-46FB-BB11-9DFF3A05D7AE}"/>
              </a:ext>
            </a:extLst>
          </p:cNvPr>
          <p:cNvSpPr txBox="1"/>
          <p:nvPr/>
        </p:nvSpPr>
        <p:spPr>
          <a:xfrm>
            <a:off x="544689" y="3711242"/>
            <a:ext cx="7684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Can you see any spelling patterns that you know?</a:t>
            </a:r>
          </a:p>
          <a:p>
            <a:pPr marL="342900" indent="-342900">
              <a:buBlip>
                <a:blip r:embed="rId4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Are there any words you do not know?</a:t>
            </a:r>
          </a:p>
          <a:p>
            <a:pPr marL="342900" indent="-342900">
              <a:buBlip>
                <a:blip r:embed="rId4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Can you act out a word for your classmates to guess?</a:t>
            </a:r>
          </a:p>
        </p:txBody>
      </p:sp>
      <p:pic>
        <p:nvPicPr>
          <p:cNvPr id="20" name="Picture 19" descr="Shape, icon&#10;&#10;Description automatically generated">
            <a:extLst>
              <a:ext uri="{FF2B5EF4-FFF2-40B4-BE49-F238E27FC236}">
                <a16:creationId xmlns:a16="http://schemas.microsoft.com/office/drawing/2014/main" id="{BBFDCBE4-9359-4804-A29E-7669A323C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10" b="90000" l="9981" r="89827">
                        <a14:foregroundMark x1="24952" y1="89851" x2="24952" y2="89851"/>
                        <a14:foregroundMark x1="42226" y1="20448" x2="42226" y2="20448"/>
                        <a14:foregroundMark x1="56430" y1="7910" x2="56430" y2="7910"/>
                        <a14:foregroundMark x1="44146" y1="15672" x2="44146" y2="15672"/>
                        <a14:foregroundMark x1="41843" y1="20000" x2="45106" y2="15672"/>
                        <a14:foregroundMark x1="38964" y1="28657" x2="38964" y2="286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7187">
            <a:off x="7550504" y="3881546"/>
            <a:ext cx="1358190" cy="17466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722392-B276-4098-B995-35D0D69E57E5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2029177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49667"/>
            <a:ext cx="10515600" cy="809866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Activity: Wordsearch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3</a:t>
            </a:r>
            <a:endParaRPr lang="en-GB" sz="10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37A3EB-D277-4233-99B9-F797717C8F63}"/>
              </a:ext>
            </a:extLst>
          </p:cNvPr>
          <p:cNvSpPr txBox="1"/>
          <p:nvPr/>
        </p:nvSpPr>
        <p:spPr>
          <a:xfrm>
            <a:off x="186563" y="1025568"/>
            <a:ext cx="9168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n-GB" sz="2400" dirty="0">
                <a:latin typeface="Nunito" panose="00000500000000000000" pitchFamily="2" charset="0"/>
              </a:rPr>
              <a:t>Can you find the words in the wordsearch below?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CF8E81-5CEF-4691-8591-4A86AA1C3A37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annoy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dream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cried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instead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summer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blackberry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moon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hutch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fresher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sketch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E83D61-F4D7-40EF-97B9-A00D4FA0E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267" y="1463872"/>
            <a:ext cx="6861508" cy="45808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4A5BA3-23E6-4ADD-9D0B-6F368A0AF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14" b="89848" l="9306" r="91371">
                        <a14:foregroundMark x1="91371" y1="41963" x2="89509" y2="37563"/>
                        <a14:foregroundMark x1="9306" y1="47039" x2="9306" y2="50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942" y="220133"/>
            <a:ext cx="1610869" cy="161086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0353097-0273-4B52-82F4-E39D92801CFA}"/>
              </a:ext>
            </a:extLst>
          </p:cNvPr>
          <p:cNvGrpSpPr/>
          <p:nvPr/>
        </p:nvGrpSpPr>
        <p:grpSpPr>
          <a:xfrm>
            <a:off x="1501423" y="1808379"/>
            <a:ext cx="5531555" cy="3974995"/>
            <a:chOff x="1501423" y="1808379"/>
            <a:chExt cx="5531555" cy="397499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AC2F51F-0794-45FA-8284-FD86B07B9F55}"/>
                </a:ext>
              </a:extLst>
            </p:cNvPr>
            <p:cNvSpPr/>
            <p:nvPr/>
          </p:nvSpPr>
          <p:spPr>
            <a:xfrm>
              <a:off x="2043289" y="1831002"/>
              <a:ext cx="1919111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F1D5C37-9443-47C7-9CD3-F3BD93EB460E}"/>
                </a:ext>
              </a:extLst>
            </p:cNvPr>
            <p:cNvSpPr/>
            <p:nvPr/>
          </p:nvSpPr>
          <p:spPr>
            <a:xfrm>
              <a:off x="2122311" y="2331667"/>
              <a:ext cx="3296356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3E56C90-130A-4CC1-A588-EF979CDC3DBA}"/>
                </a:ext>
              </a:extLst>
            </p:cNvPr>
            <p:cNvSpPr/>
            <p:nvPr/>
          </p:nvSpPr>
          <p:spPr>
            <a:xfrm>
              <a:off x="3656012" y="2835998"/>
              <a:ext cx="2846388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738CE73-FBC1-404A-B405-7C4BAFBF0922}"/>
                </a:ext>
              </a:extLst>
            </p:cNvPr>
            <p:cNvSpPr/>
            <p:nvPr/>
          </p:nvSpPr>
          <p:spPr>
            <a:xfrm>
              <a:off x="2594064" y="3805342"/>
              <a:ext cx="2418204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35E6B12-08E2-4F4A-ADA2-8F3A3D4CB048}"/>
                </a:ext>
              </a:extLst>
            </p:cNvPr>
            <p:cNvSpPr/>
            <p:nvPr/>
          </p:nvSpPr>
          <p:spPr>
            <a:xfrm>
              <a:off x="4097073" y="3333866"/>
              <a:ext cx="2326305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3B26EB0-FD2B-4BC0-AEEE-8DE5F6F4E6D7}"/>
                </a:ext>
              </a:extLst>
            </p:cNvPr>
            <p:cNvSpPr/>
            <p:nvPr/>
          </p:nvSpPr>
          <p:spPr>
            <a:xfrm>
              <a:off x="4097072" y="4342554"/>
              <a:ext cx="2846387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47FB0C1-4F9A-486D-8B64-2CD244B336F1}"/>
                </a:ext>
              </a:extLst>
            </p:cNvPr>
            <p:cNvSpPr/>
            <p:nvPr/>
          </p:nvSpPr>
          <p:spPr>
            <a:xfrm>
              <a:off x="2122311" y="4828615"/>
              <a:ext cx="2418204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12DEF5AE-C0D6-4CF6-9B2E-F32D0DAAF7C5}"/>
                </a:ext>
              </a:extLst>
            </p:cNvPr>
            <p:cNvSpPr/>
            <p:nvPr/>
          </p:nvSpPr>
          <p:spPr>
            <a:xfrm>
              <a:off x="2121623" y="5351242"/>
              <a:ext cx="4821836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82EE00A-36E4-4610-897C-D4D7B4467B87}"/>
                </a:ext>
              </a:extLst>
            </p:cNvPr>
            <p:cNvSpPr/>
            <p:nvPr/>
          </p:nvSpPr>
          <p:spPr>
            <a:xfrm>
              <a:off x="1501423" y="1808379"/>
              <a:ext cx="457692" cy="3452368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C031436-76F2-4674-89C8-0D7316F8C3D3}"/>
                </a:ext>
              </a:extLst>
            </p:cNvPr>
            <p:cNvSpPr/>
            <p:nvPr/>
          </p:nvSpPr>
          <p:spPr>
            <a:xfrm>
              <a:off x="4611267" y="1824079"/>
              <a:ext cx="2421711" cy="432132"/>
            </a:xfrm>
            <a:prstGeom prst="roundRect">
              <a:avLst/>
            </a:prstGeom>
            <a:noFill/>
            <a:ln w="19050">
              <a:solidFill>
                <a:srgbClr val="8E24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8BDD150-7E59-4A20-A1EC-8DD49D014D45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425284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6"/>
            <a:ext cx="10515600" cy="810238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 Quiz: </a:t>
            </a:r>
            <a:r>
              <a:rPr lang="en-GB" sz="3200" dirty="0">
                <a:latin typeface="Palanquin Dark SemiBold" panose="020B0704020203020204" pitchFamily="34" charset="0"/>
                <a:cs typeface="Palanquin Dark SemiBold" panose="020B0704020203020204" pitchFamily="34" charset="0"/>
              </a:rPr>
              <a:t>Revision of Previous Learning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4</a:t>
            </a:r>
            <a:endParaRPr lang="en-GB" sz="1050" dirty="0"/>
          </a:p>
        </p:txBody>
      </p:sp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A26B6940-9CC9-420B-A704-3DCD67925E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1442" y="1653641"/>
            <a:ext cx="6937824" cy="325312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EFD608-A794-449F-83BD-F64F6574CE08}"/>
              </a:ext>
            </a:extLst>
          </p:cNvPr>
          <p:cNvSpPr txBox="1"/>
          <p:nvPr/>
        </p:nvSpPr>
        <p:spPr>
          <a:xfrm>
            <a:off x="601578" y="5295218"/>
            <a:ext cx="8554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6"/>
              </a:buBlip>
            </a:pPr>
            <a:r>
              <a:rPr lang="en-GB" sz="2800" dirty="0">
                <a:latin typeface="Nunito" panose="00000500000000000000" pitchFamily="2" charset="0"/>
              </a:rPr>
              <a:t>Have a go at the </a:t>
            </a:r>
            <a:r>
              <a:rPr lang="en-GB" sz="2800" dirty="0">
                <a:latin typeface="Nunito" panose="00000500000000000000" pitchFamily="2" charset="0"/>
                <a:hlinkClick r:id="rId4"/>
              </a:rPr>
              <a:t>online quiz </a:t>
            </a:r>
            <a:r>
              <a:rPr lang="en-GB" sz="2800" dirty="0">
                <a:latin typeface="Nunito" panose="00000500000000000000" pitchFamily="2" charset="0"/>
              </a:rPr>
              <a:t>as a class.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864171-DD7E-4A51-A4BD-E038D6A392B3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annoy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dream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cried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instead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summer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blackberry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moon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hutch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fresher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sketch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F27E71-8A7A-4254-BE15-1EAB6126C680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94584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B04E1-0535-4D08-97CE-B5DBA22C9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89" y="257685"/>
            <a:ext cx="10515600" cy="909407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Palanquin Dark SemiBold" panose="020B0704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Follow-Up Resources</a:t>
            </a:r>
            <a:endParaRPr lang="en-GB" sz="3200" dirty="0">
              <a:latin typeface="Palanquin Dark SemiBold" panose="020B0704020203020204" pitchFamily="34" charset="0"/>
              <a:cs typeface="Palanquin Dark SemiBold" panose="020B07040202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5F4818-3E37-4E2E-B485-07B3B4705B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185" y="6192203"/>
            <a:ext cx="1237615" cy="3429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2588E9-EA66-421A-9377-37D8CFDB7762}"/>
              </a:ext>
            </a:extLst>
          </p:cNvPr>
          <p:cNvSpPr txBox="1"/>
          <p:nvPr/>
        </p:nvSpPr>
        <p:spPr>
          <a:xfrm>
            <a:off x="11353800" y="365125"/>
            <a:ext cx="6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Slide 5</a:t>
            </a:r>
            <a:endParaRPr lang="en-GB" sz="10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1CD7E5-1FBE-43B5-ACB4-225C0CDF1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6409">
            <a:off x="6771127" y="369718"/>
            <a:ext cx="1602135" cy="197839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2A498C4-0E2E-4976-943A-79680B1C84BB}"/>
              </a:ext>
            </a:extLst>
          </p:cNvPr>
          <p:cNvSpPr txBox="1"/>
          <p:nvPr/>
        </p:nvSpPr>
        <p:spPr>
          <a:xfrm>
            <a:off x="288758" y="1397263"/>
            <a:ext cx="62589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Complete the </a:t>
            </a:r>
            <a:r>
              <a:rPr lang="en-GB" sz="2400" dirty="0">
                <a:latin typeface="Nunito" panose="00000500000000000000" pitchFamily="2" charset="0"/>
                <a:hlinkClick r:id="rId6"/>
              </a:rPr>
              <a:t>quiz</a:t>
            </a:r>
            <a:r>
              <a:rPr lang="en-GB" sz="2400" dirty="0">
                <a:latin typeface="Nunito" panose="00000500000000000000" pitchFamily="2" charset="0"/>
              </a:rPr>
              <a:t> independently. Challenge yourself by shortening the length of time you can see the words.</a:t>
            </a:r>
          </a:p>
          <a:p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Listen to your teacher reading the </a:t>
            </a:r>
            <a:r>
              <a:rPr lang="en-GB" sz="2400" dirty="0">
                <a:latin typeface="Nunito" panose="00000500000000000000" pitchFamily="2" charset="0"/>
                <a:hlinkClick r:id="rId7"/>
              </a:rPr>
              <a:t>dictation sentences</a:t>
            </a:r>
            <a:r>
              <a:rPr lang="en-GB" sz="2400" dirty="0">
                <a:latin typeface="Nunito" panose="00000500000000000000" pitchFamily="2" charset="0"/>
              </a:rPr>
              <a:t> and fill in the missing words.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  <a:p>
            <a:pPr marL="342900" indent="-342900">
              <a:buBlip>
                <a:blip r:embed="rId5"/>
              </a:buBlip>
            </a:pPr>
            <a:r>
              <a:rPr lang="en-GB" sz="2400" dirty="0">
                <a:latin typeface="Nunito" panose="00000500000000000000" pitchFamily="2" charset="0"/>
              </a:rPr>
              <a:t>Practise writing the words 5 times at home or at school with </a:t>
            </a:r>
            <a:r>
              <a:rPr lang="en-GB" sz="2400" dirty="0">
                <a:latin typeface="Nunito" panose="00000500000000000000" pitchFamily="2" charset="0"/>
                <a:hlinkClick r:id="rId8"/>
              </a:rPr>
              <a:t>Look Say Cover Write Check</a:t>
            </a:r>
            <a:r>
              <a:rPr lang="en-GB" sz="2400" dirty="0">
                <a:latin typeface="Nunito" panose="00000500000000000000" pitchFamily="2" charset="0"/>
              </a:rPr>
              <a:t>.</a:t>
            </a:r>
          </a:p>
          <a:p>
            <a:pPr marL="342900" indent="-342900">
              <a:buBlip>
                <a:blip r:embed="rId5"/>
              </a:buBlip>
            </a:pPr>
            <a:endParaRPr lang="en-GB" sz="2400" dirty="0">
              <a:latin typeface="Nunito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0CC320-EDD1-4913-849D-237C22C64414}"/>
              </a:ext>
            </a:extLst>
          </p:cNvPr>
          <p:cNvSpPr txBox="1"/>
          <p:nvPr/>
        </p:nvSpPr>
        <p:spPr>
          <a:xfrm>
            <a:off x="9264317" y="1397263"/>
            <a:ext cx="2506578" cy="4401205"/>
          </a:xfrm>
          <a:custGeom>
            <a:avLst/>
            <a:gdLst>
              <a:gd name="connsiteX0" fmla="*/ 0 w 2506578"/>
              <a:gd name="connsiteY0" fmla="*/ 0 h 4401205"/>
              <a:gd name="connsiteX1" fmla="*/ 551447 w 2506578"/>
              <a:gd name="connsiteY1" fmla="*/ 0 h 4401205"/>
              <a:gd name="connsiteX2" fmla="*/ 1052763 w 2506578"/>
              <a:gd name="connsiteY2" fmla="*/ 0 h 4401205"/>
              <a:gd name="connsiteX3" fmla="*/ 1529013 w 2506578"/>
              <a:gd name="connsiteY3" fmla="*/ 0 h 4401205"/>
              <a:gd name="connsiteX4" fmla="*/ 2030328 w 2506578"/>
              <a:gd name="connsiteY4" fmla="*/ 0 h 4401205"/>
              <a:gd name="connsiteX5" fmla="*/ 2506578 w 2506578"/>
              <a:gd name="connsiteY5" fmla="*/ 0 h 4401205"/>
              <a:gd name="connsiteX6" fmla="*/ 2506578 w 2506578"/>
              <a:gd name="connsiteY6" fmla="*/ 418114 h 4401205"/>
              <a:gd name="connsiteX7" fmla="*/ 2506578 w 2506578"/>
              <a:gd name="connsiteY7" fmla="*/ 1012277 h 4401205"/>
              <a:gd name="connsiteX8" fmla="*/ 2506578 w 2506578"/>
              <a:gd name="connsiteY8" fmla="*/ 1474404 h 4401205"/>
              <a:gd name="connsiteX9" fmla="*/ 2506578 w 2506578"/>
              <a:gd name="connsiteY9" fmla="*/ 1980542 h 4401205"/>
              <a:gd name="connsiteX10" fmla="*/ 2506578 w 2506578"/>
              <a:gd name="connsiteY10" fmla="*/ 2442669 h 4401205"/>
              <a:gd name="connsiteX11" fmla="*/ 2506578 w 2506578"/>
              <a:gd name="connsiteY11" fmla="*/ 2904795 h 4401205"/>
              <a:gd name="connsiteX12" fmla="*/ 2506578 w 2506578"/>
              <a:gd name="connsiteY12" fmla="*/ 3542970 h 4401205"/>
              <a:gd name="connsiteX13" fmla="*/ 2506578 w 2506578"/>
              <a:gd name="connsiteY13" fmla="*/ 4401205 h 4401205"/>
              <a:gd name="connsiteX14" fmla="*/ 1955131 w 2506578"/>
              <a:gd name="connsiteY14" fmla="*/ 4401205 h 4401205"/>
              <a:gd name="connsiteX15" fmla="*/ 1453815 w 2506578"/>
              <a:gd name="connsiteY15" fmla="*/ 4401205 h 4401205"/>
              <a:gd name="connsiteX16" fmla="*/ 977565 w 2506578"/>
              <a:gd name="connsiteY16" fmla="*/ 4401205 h 4401205"/>
              <a:gd name="connsiteX17" fmla="*/ 551447 w 2506578"/>
              <a:gd name="connsiteY17" fmla="*/ 4401205 h 4401205"/>
              <a:gd name="connsiteX18" fmla="*/ 0 w 2506578"/>
              <a:gd name="connsiteY18" fmla="*/ 4401205 h 4401205"/>
              <a:gd name="connsiteX19" fmla="*/ 0 w 2506578"/>
              <a:gd name="connsiteY19" fmla="*/ 3807042 h 4401205"/>
              <a:gd name="connsiteX20" fmla="*/ 0 w 2506578"/>
              <a:gd name="connsiteY20" fmla="*/ 3256892 h 4401205"/>
              <a:gd name="connsiteX21" fmla="*/ 0 w 2506578"/>
              <a:gd name="connsiteY21" fmla="*/ 2794765 h 4401205"/>
              <a:gd name="connsiteX22" fmla="*/ 0 w 2506578"/>
              <a:gd name="connsiteY22" fmla="*/ 2156590 h 4401205"/>
              <a:gd name="connsiteX23" fmla="*/ 0 w 2506578"/>
              <a:gd name="connsiteY23" fmla="*/ 1650452 h 4401205"/>
              <a:gd name="connsiteX24" fmla="*/ 0 w 2506578"/>
              <a:gd name="connsiteY24" fmla="*/ 1144313 h 4401205"/>
              <a:gd name="connsiteX25" fmla="*/ 0 w 2506578"/>
              <a:gd name="connsiteY25" fmla="*/ 682187 h 4401205"/>
              <a:gd name="connsiteX26" fmla="*/ 0 w 2506578"/>
              <a:gd name="connsiteY26" fmla="*/ 0 h 440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06578" h="4401205" extrusionOk="0">
                <a:moveTo>
                  <a:pt x="0" y="0"/>
                </a:moveTo>
                <a:cubicBezTo>
                  <a:pt x="135753" y="-29185"/>
                  <a:pt x="359247" y="4168"/>
                  <a:pt x="551447" y="0"/>
                </a:cubicBezTo>
                <a:cubicBezTo>
                  <a:pt x="743647" y="-4168"/>
                  <a:pt x="812474" y="25365"/>
                  <a:pt x="1052763" y="0"/>
                </a:cubicBezTo>
                <a:cubicBezTo>
                  <a:pt x="1293052" y="-25365"/>
                  <a:pt x="1318662" y="24103"/>
                  <a:pt x="1529013" y="0"/>
                </a:cubicBezTo>
                <a:cubicBezTo>
                  <a:pt x="1739364" y="-24103"/>
                  <a:pt x="1925015" y="11655"/>
                  <a:pt x="2030328" y="0"/>
                </a:cubicBezTo>
                <a:cubicBezTo>
                  <a:pt x="2135642" y="-11655"/>
                  <a:pt x="2292547" y="35531"/>
                  <a:pt x="2506578" y="0"/>
                </a:cubicBezTo>
                <a:cubicBezTo>
                  <a:pt x="2540372" y="142847"/>
                  <a:pt x="2474943" y="281655"/>
                  <a:pt x="2506578" y="418114"/>
                </a:cubicBezTo>
                <a:cubicBezTo>
                  <a:pt x="2538213" y="554573"/>
                  <a:pt x="2494321" y="824849"/>
                  <a:pt x="2506578" y="1012277"/>
                </a:cubicBezTo>
                <a:cubicBezTo>
                  <a:pt x="2518835" y="1199705"/>
                  <a:pt x="2470540" y="1340650"/>
                  <a:pt x="2506578" y="1474404"/>
                </a:cubicBezTo>
                <a:cubicBezTo>
                  <a:pt x="2542616" y="1608158"/>
                  <a:pt x="2457748" y="1770564"/>
                  <a:pt x="2506578" y="1980542"/>
                </a:cubicBezTo>
                <a:cubicBezTo>
                  <a:pt x="2555408" y="2190520"/>
                  <a:pt x="2470272" y="2341935"/>
                  <a:pt x="2506578" y="2442669"/>
                </a:cubicBezTo>
                <a:cubicBezTo>
                  <a:pt x="2542884" y="2543403"/>
                  <a:pt x="2480979" y="2756677"/>
                  <a:pt x="2506578" y="2904795"/>
                </a:cubicBezTo>
                <a:cubicBezTo>
                  <a:pt x="2532177" y="3052913"/>
                  <a:pt x="2447362" y="3377741"/>
                  <a:pt x="2506578" y="3542970"/>
                </a:cubicBezTo>
                <a:cubicBezTo>
                  <a:pt x="2565794" y="3708199"/>
                  <a:pt x="2426207" y="3976902"/>
                  <a:pt x="2506578" y="4401205"/>
                </a:cubicBezTo>
                <a:cubicBezTo>
                  <a:pt x="2262847" y="4413764"/>
                  <a:pt x="2195906" y="4398139"/>
                  <a:pt x="1955131" y="4401205"/>
                </a:cubicBezTo>
                <a:cubicBezTo>
                  <a:pt x="1714356" y="4404271"/>
                  <a:pt x="1695887" y="4365170"/>
                  <a:pt x="1453815" y="4401205"/>
                </a:cubicBezTo>
                <a:cubicBezTo>
                  <a:pt x="1211743" y="4437240"/>
                  <a:pt x="1174664" y="4354954"/>
                  <a:pt x="977565" y="4401205"/>
                </a:cubicBezTo>
                <a:cubicBezTo>
                  <a:pt x="780466" y="4447456"/>
                  <a:pt x="663515" y="4361593"/>
                  <a:pt x="551447" y="4401205"/>
                </a:cubicBezTo>
                <a:cubicBezTo>
                  <a:pt x="439379" y="4440817"/>
                  <a:pt x="249112" y="4385618"/>
                  <a:pt x="0" y="4401205"/>
                </a:cubicBezTo>
                <a:cubicBezTo>
                  <a:pt x="-26058" y="4164277"/>
                  <a:pt x="2310" y="3988654"/>
                  <a:pt x="0" y="3807042"/>
                </a:cubicBezTo>
                <a:cubicBezTo>
                  <a:pt x="-2310" y="3625430"/>
                  <a:pt x="1209" y="3396296"/>
                  <a:pt x="0" y="3256892"/>
                </a:cubicBezTo>
                <a:cubicBezTo>
                  <a:pt x="-1209" y="3117488"/>
                  <a:pt x="2841" y="2942031"/>
                  <a:pt x="0" y="2794765"/>
                </a:cubicBezTo>
                <a:cubicBezTo>
                  <a:pt x="-2841" y="2647499"/>
                  <a:pt x="62752" y="2287147"/>
                  <a:pt x="0" y="2156590"/>
                </a:cubicBezTo>
                <a:cubicBezTo>
                  <a:pt x="-62752" y="2026034"/>
                  <a:pt x="3678" y="1822222"/>
                  <a:pt x="0" y="1650452"/>
                </a:cubicBezTo>
                <a:cubicBezTo>
                  <a:pt x="-3678" y="1478682"/>
                  <a:pt x="54618" y="1364406"/>
                  <a:pt x="0" y="1144313"/>
                </a:cubicBezTo>
                <a:cubicBezTo>
                  <a:pt x="-54618" y="924220"/>
                  <a:pt x="44078" y="904840"/>
                  <a:pt x="0" y="682187"/>
                </a:cubicBezTo>
                <a:cubicBezTo>
                  <a:pt x="-44078" y="459534"/>
                  <a:pt x="58765" y="160362"/>
                  <a:pt x="0" y="0"/>
                </a:cubicBezTo>
                <a:close/>
              </a:path>
            </a:pathLst>
          </a:custGeom>
          <a:noFill/>
          <a:ln w="38100">
            <a:solidFill>
              <a:srgbClr val="8E24AA"/>
            </a:solidFill>
            <a:prstDash val="lgDashDotDot"/>
            <a:extLst>
              <a:ext uri="{C807C97D-BFC1-408E-A445-0C87EB9F89A2}">
                <ask:lineSketchStyleProps xmlns:ask="http://schemas.microsoft.com/office/drawing/2018/sketchyshapes" sd="350714378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annoy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dream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cried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instead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summer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blackberry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moon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hutch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fresher</a:t>
            </a:r>
          </a:p>
          <a:p>
            <a:pPr algn="ctr"/>
            <a:r>
              <a:rPr lang="en-GB" sz="2800" dirty="0">
                <a:latin typeface="Nunito" panose="00000500000000000000" pitchFamily="2" charset="0"/>
                <a:cs typeface="Palanquin Dark SemiBold" panose="020B0704020203020204" pitchFamily="34" charset="0"/>
              </a:rPr>
              <a:t>sketch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13EC4-D712-44E9-BB0B-0DC9D64A8837}"/>
              </a:ext>
            </a:extLst>
          </p:cNvPr>
          <p:cNvSpPr txBox="1"/>
          <p:nvPr/>
        </p:nvSpPr>
        <p:spPr>
          <a:xfrm>
            <a:off x="838200" y="6176963"/>
            <a:ext cx="10515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effectLst/>
                <a:latin typeface="Palanquin" panose="020B0004020203020204" pitchFamily="34" charset="0"/>
                <a:ea typeface="Calibri" panose="020F0502020204030204" pitchFamily="34" charset="0"/>
              </a:rPr>
              <a:t>Need more support? Contact us:</a:t>
            </a:r>
          </a:p>
          <a:p>
            <a:r>
              <a:rPr lang="en-US" sz="1050" b="0" i="0" u="none" strike="noStrike" baseline="0" dirty="0">
                <a:solidFill>
                  <a:srgbClr val="000000"/>
                </a:solidFill>
                <a:latin typeface="Nunito" panose="00000500000000000000" pitchFamily="2" charset="0"/>
              </a:rPr>
              <a:t>Tel: +61 (0)380 015 024 | Email: support@2simple.com.au | Twitter: @2simpleAus</a:t>
            </a:r>
            <a:endParaRPr lang="en-GB" sz="10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5A69D-D73A-48E3-9651-A63B4CA6F4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923045">
            <a:off x="6438087" y="2627489"/>
            <a:ext cx="2628781" cy="1500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8300A8C-6C3B-4CC6-9520-BB151FE242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814457">
            <a:off x="6885301" y="4664760"/>
            <a:ext cx="2190598" cy="1218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8098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73FB8A440DD4478BB9B4CF2B5DA7D3" ma:contentTypeVersion="18" ma:contentTypeDescription="Create a new document." ma:contentTypeScope="" ma:versionID="b872a40a2fbaba64cc3d9fe59ce8dbc7">
  <xsd:schema xmlns:xsd="http://www.w3.org/2001/XMLSchema" xmlns:xs="http://www.w3.org/2001/XMLSchema" xmlns:p="http://schemas.microsoft.com/office/2006/metadata/properties" xmlns:ns1="http://schemas.microsoft.com/sharepoint/v3" xmlns:ns2="aafe19d6-a45e-4653-a9bc-96d0b78f9e55" xmlns:ns3="aee25984-b93d-465b-8980-1f244b997fc5" targetNamespace="http://schemas.microsoft.com/office/2006/metadata/properties" ma:root="true" ma:fieldsID="cdd1a68e4bf090c9e09603ab2dfcb8e8" ns1:_="" ns2:_="" ns3:_="">
    <xsd:import namespace="http://schemas.microsoft.com/sharepoint/v3"/>
    <xsd:import namespace="aafe19d6-a45e-4653-a9bc-96d0b78f9e55"/>
    <xsd:import namespace="aee25984-b93d-465b-8980-1f244b997fc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3:Comments" minOccurs="0"/>
                <xsd:element ref="ns3:Comment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e19d6-a45e-4653-a9bc-96d0b78f9e5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25984-b93d-465b-8980-1f244b997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Comments" ma:index="23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Comment" ma:index="24" nillable="true" ma:displayName="Comment" ma:internalName="Comment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Comments xmlns="aee25984-b93d-465b-8980-1f244b997fc5" xsi:nil="true"/>
    <Comment xmlns="aee25984-b93d-465b-8980-1f244b997fc5" xsi:nil="true"/>
  </documentManagement>
</p:properties>
</file>

<file path=customXml/itemProps1.xml><?xml version="1.0" encoding="utf-8"?>
<ds:datastoreItem xmlns:ds="http://schemas.openxmlformats.org/officeDocument/2006/customXml" ds:itemID="{23A2555E-8F11-49BA-87D6-1100807DF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fe19d6-a45e-4653-a9bc-96d0b78f9e55"/>
    <ds:schemaRef ds:uri="aee25984-b93d-465b-8980-1f244b997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F2F33F-5076-4400-BB2A-AEDD9CA959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63F61E-650D-4EC9-9AA3-CD6C03C4BDE1}">
  <ds:schemaRefs>
    <ds:schemaRef ds:uri="http://schemas.microsoft.com/office/2006/documentManagement/types"/>
    <ds:schemaRef ds:uri="http://schemas.microsoft.com/sharepoint/v3"/>
    <ds:schemaRef ds:uri="http://purl.org/dc/elements/1.1/"/>
    <ds:schemaRef ds:uri="aee25984-b93d-465b-8980-1f244b997fc5"/>
    <ds:schemaRef ds:uri="http://purl.org/dc/dcmitype/"/>
    <ds:schemaRef ds:uri="aafe19d6-a45e-4653-a9bc-96d0b78f9e55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</TotalTime>
  <Words>431</Words>
  <Application>Microsoft Office PowerPoint</Application>
  <PresentationFormat>Widescreen</PresentationFormat>
  <Paragraphs>82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Palanquin Dark SemiBold</vt:lpstr>
      <vt:lpstr>Calibri</vt:lpstr>
      <vt:lpstr>Palanquin</vt:lpstr>
      <vt:lpstr>Calibri Light</vt:lpstr>
      <vt:lpstr>Nunito</vt:lpstr>
      <vt:lpstr>Arial</vt:lpstr>
      <vt:lpstr>Office Theme</vt:lpstr>
      <vt:lpstr>Year 2: Term 1 Week 1</vt:lpstr>
      <vt:lpstr>Learning Focus: Revision of Previous Learning</vt:lpstr>
      <vt:lpstr>Activity: Wordsearch</vt:lpstr>
      <vt:lpstr>Online Quiz: Revision of Previous Learning</vt:lpstr>
      <vt:lpstr>Follow-Up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Y2 Aut1 Wk1</dc:title>
  <dc:creator>2Simple Ltd</dc:creator>
  <cp:lastModifiedBy>Sarah Neild</cp:lastModifiedBy>
  <cp:revision>19</cp:revision>
  <dcterms:created xsi:type="dcterms:W3CDTF">2021-04-13T07:23:00Z</dcterms:created>
  <dcterms:modified xsi:type="dcterms:W3CDTF">2021-11-08T03:43:28Z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0x0101002373FB8A440DD4478BB9B4CF2B5DA7D3</vt:lpwstr>
  </property>
</Properties>
</file>